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</p:sldIdLst>
  <p:sldSz type="screen16x9" cy="6858000" cx="12192000"/>
  <p:notesSz cx="6858000" cy="9144000"/>
  <p:defaultTextStyle>
    <a:defPPr>
      <a:defRPr lang="ru-RU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4159" autoAdjust="0"/>
    <p:restoredTop sz="94660"/>
  </p:normalViewPr>
  <p:slideViewPr>
    <p:cSldViewPr showGuides="1" snapToGrid="0">
      <p:cViewPr varScale="1">
        <p:scale>
          <a:sx n="78" d="100"/>
          <a:sy n="78" d="100"/>
        </p:scale>
        <p:origin x="91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60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603E86FE-00A1-483A-BE17-6ABCF1E78207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61" name="Образ слайда 3"/>
          <p:cNvSpPr>
            <a:spLocks noChangeAspect="1" noRot="1" noGrp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ru-RU"/>
          </a:p>
        </p:txBody>
      </p:sp>
      <p:sp>
        <p:nvSpPr>
          <p:cNvPr id="1048662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63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64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19AF715B-6300-4735-9970-C4D25FC1E069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5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858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58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8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27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2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2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ru-RU"/>
              <a:t>Образец заголовка</a:t>
            </a:r>
          </a:p>
        </p:txBody>
      </p:sp>
      <p:sp>
        <p:nvSpPr>
          <p:cNvPr id="1048611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1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1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16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32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3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3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37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8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4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4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4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4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4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4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4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</a:p>
        </p:txBody>
      </p:sp>
      <p:sp>
        <p:nvSpPr>
          <p:cNvPr id="1048607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0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51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54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55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5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5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21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ru-RU"/>
          </a:p>
        </p:txBody>
      </p:sp>
      <p:sp>
        <p:nvSpPr>
          <p:cNvPr id="1048622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23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624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ru-RU"/>
              <a:t>Образец заголовка</a:t>
            </a:r>
          </a:p>
        </p:txBody>
      </p:sp>
      <p:sp>
        <p:nvSpPr>
          <p:cNvPr id="1048577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578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20B8C-7DBA-446A-A19B-1445C9894E8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104857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4858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349DD-C389-455B-9470-328A3D4D0F2B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/>
          </a:p>
        </p:txBody>
      </p:sp>
      <p:sp>
        <p:nvSpPr>
          <p:cNvPr id="1048587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/>
          </a:p>
        </p:txBody>
      </p:sp>
      <p:pic>
        <p:nvPicPr>
          <p:cNvPr id="2097152" name="Рисунок 3" descr="C:\Games\Улучшенное фото  progif.ru (6).png"/>
          <p:cNvPicPr>
            <a:picLocks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/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588" name="Прямоугольник 4"/>
          <p:cNvSpPr/>
          <p:nvPr/>
        </p:nvSpPr>
        <p:spPr>
          <a:xfrm>
            <a:off x="2343150" y="3760470"/>
            <a:ext cx="7749540" cy="1497330"/>
          </a:xfrm>
          <a:prstGeom prst="rect"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rtlCol="0"/>
          <a:p>
            <a:pPr algn="ctr"/>
            <a:endParaRPr lang="ru-RU"/>
          </a:p>
        </p:txBody>
      </p:sp>
      <p:sp>
        <p:nvSpPr>
          <p:cNvPr id="1048589" name="TextBox 5"/>
          <p:cNvSpPr txBox="1"/>
          <p:nvPr/>
        </p:nvSpPr>
        <p:spPr>
          <a:xfrm>
            <a:off x="6378980" y="6290656"/>
            <a:ext cx="432262" cy="338554"/>
          </a:xfrm>
          <a:prstGeom prst="rect"/>
          <a:noFill/>
        </p:spPr>
        <p:txBody>
          <a:bodyPr rtlCol="0" wrap="square">
            <a:spAutoFit/>
          </a:bodyPr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dirty="0" sz="1600" kern="0" lang="ru-RU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baseline="0" b="0" cap="none" dirty="0" sz="1600" i="0" kern="0" kumimoji="0" lang="ru-RU" noProof="0" normalizeH="0" spc="0" strike="noStrike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3" name="Рисунок 6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"/>
          <a:srcRect l="22789" t="67833" r="45696" b="17985"/>
          <a:stretch>
            <a:fillRect/>
          </a:stretch>
        </p:blipFill>
        <p:spPr>
          <a:xfrm>
            <a:off x="4881576" y="4907879"/>
            <a:ext cx="2428847" cy="1457307"/>
          </a:xfrm>
          <a:prstGeom prst="rect"/>
          <a:effectLst>
            <a:softEdge rad="63500"/>
          </a:effectLst>
        </p:spPr>
      </p:pic>
      <p:sp>
        <p:nvSpPr>
          <p:cNvPr id="1048590" name="TextBox 7"/>
          <p:cNvSpPr txBox="1"/>
          <p:nvPr/>
        </p:nvSpPr>
        <p:spPr>
          <a:xfrm>
            <a:off x="2231187" y="3475673"/>
            <a:ext cx="7973465" cy="1285240"/>
          </a:xfrm>
          <a:prstGeom prst="rect"/>
          <a:noFill/>
        </p:spPr>
        <p:txBody>
          <a:bodyPr rtlCol="0" wrap="square">
            <a:spAutoFit/>
          </a:bodyPr>
          <a:p>
            <a:pPr algn="ctr"/>
            <a:r>
              <a:rPr b="1" dirty="0" sz="2000" lang="ru-RU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Винюкову</a:t>
            </a:r>
            <a:r>
              <a:rPr b="1" dirty="0" sz="2000" lang="ru-RU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Тимофею Кирилловичу,</a:t>
            </a:r>
            <a:endParaRPr b="1" dirty="0" sz="2000"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vl="0"/>
            <a:r>
              <a:rPr b="1" dirty="0" sz="1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обучающемуся ГАПОУ СО «Нижнетагильский государственный профессиональный колледж имени Н.А. Демидова»</a:t>
            </a:r>
          </a:p>
          <a:p>
            <a:pPr algn="ctr" lvl="0"/>
            <a:r>
              <a:rPr b="1" dirty="0" sz="16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участие в Горнозаводском конкурсе буклетов на иностранном языке «Достопримечательности родного края»</a:t>
            </a:r>
          </a:p>
        </p:txBody>
      </p:sp>
      <p:pic>
        <p:nvPicPr>
          <p:cNvPr id="2097154" name="Рисунок 8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3" cstate="print"/>
          <a:srcRect l="69281" t="63827" r="13638" b="10944"/>
          <a:stretch>
            <a:fillRect/>
          </a:stretch>
        </p:blipFill>
        <p:spPr>
          <a:xfrm>
            <a:off x="1948052" y="636152"/>
            <a:ext cx="1428280" cy="1186669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/>
          </a:p>
        </p:txBody>
      </p:sp>
      <p:sp>
        <p:nvSpPr>
          <p:cNvPr id="1048592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/>
          </a:p>
        </p:txBody>
      </p:sp>
      <p:pic>
        <p:nvPicPr>
          <p:cNvPr id="2097155" name="Рисунок 3" descr="C:\Games\Улучшенное фото  progif.ru (6).png"/>
          <p:cNvPicPr>
            <a:picLocks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/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593" name="Прямоугольник 4"/>
          <p:cNvSpPr/>
          <p:nvPr/>
        </p:nvSpPr>
        <p:spPr>
          <a:xfrm>
            <a:off x="2343150" y="3760470"/>
            <a:ext cx="7749540" cy="1497330"/>
          </a:xfrm>
          <a:prstGeom prst="rect"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rtlCol="0"/>
          <a:p>
            <a:pPr algn="ctr"/>
            <a:endParaRPr lang="ru-RU"/>
          </a:p>
        </p:txBody>
      </p:sp>
      <p:sp>
        <p:nvSpPr>
          <p:cNvPr id="1048594" name="TextBox 5"/>
          <p:cNvSpPr txBox="1"/>
          <p:nvPr/>
        </p:nvSpPr>
        <p:spPr>
          <a:xfrm>
            <a:off x="6378980" y="6290656"/>
            <a:ext cx="432262" cy="338554"/>
          </a:xfrm>
          <a:prstGeom prst="rect"/>
          <a:noFill/>
        </p:spPr>
        <p:txBody>
          <a:bodyPr rtlCol="0" wrap="square">
            <a:spAutoFit/>
          </a:bodyPr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dirty="0" sz="1600" kern="0" lang="ru-RU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baseline="0" b="0" cap="none" dirty="0" sz="1600" i="0" kern="0" kumimoji="0" lang="ru-RU" noProof="0" normalizeH="0" spc="0" strike="noStrike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6" name="Рисунок 6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"/>
          <a:srcRect l="22789" t="67833" r="45696" b="17985"/>
          <a:stretch>
            <a:fillRect/>
          </a:stretch>
        </p:blipFill>
        <p:spPr>
          <a:xfrm>
            <a:off x="4881576" y="4907879"/>
            <a:ext cx="2428847" cy="1457307"/>
          </a:xfrm>
          <a:prstGeom prst="rect"/>
          <a:effectLst>
            <a:softEdge rad="63500"/>
          </a:effectLst>
        </p:spPr>
      </p:pic>
      <p:pic>
        <p:nvPicPr>
          <p:cNvPr id="2097157" name="Рисунок 8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3" cstate="print"/>
          <a:srcRect l="69281" t="63827" r="13638" b="10944"/>
          <a:stretch>
            <a:fillRect/>
          </a:stretch>
        </p:blipFill>
        <p:spPr>
          <a:xfrm>
            <a:off x="1948052" y="636152"/>
            <a:ext cx="1428280" cy="1186669"/>
          </a:xfrm>
          <a:prstGeom prst="rect"/>
        </p:spPr>
      </p:pic>
      <p:sp>
        <p:nvSpPr>
          <p:cNvPr id="1048595" name="TextBox 9"/>
          <p:cNvSpPr txBox="1"/>
          <p:nvPr/>
        </p:nvSpPr>
        <p:spPr>
          <a:xfrm>
            <a:off x="2231187" y="3475673"/>
            <a:ext cx="7973465" cy="1082040"/>
          </a:xfrm>
          <a:prstGeom prst="rect"/>
          <a:noFill/>
        </p:spPr>
        <p:txBody>
          <a:bodyPr rtlCol="0" wrap="square">
            <a:spAutoFit/>
          </a:bodyPr>
          <a:p>
            <a:pPr algn="ctr"/>
            <a:r>
              <a:rPr b="1" dirty="0" sz="2000" lang="ru-RU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Бранчевской</a:t>
            </a:r>
            <a:r>
              <a:rPr b="1" dirty="0" sz="2000" lang="ru-RU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Дарье Михайловне,</a:t>
            </a:r>
            <a:endParaRPr b="1" dirty="0" sz="2000"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vl="0"/>
            <a:r>
              <a:rPr b="1" dirty="0" sz="1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обучающейся ГАПОУ СО «Нижнетагильский торгово-экономический колледж»</a:t>
            </a:r>
          </a:p>
          <a:p>
            <a:pPr algn="ctr" lvl="0"/>
            <a:r>
              <a:rPr b="1" dirty="0" sz="16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участие в Горнозаводском конкурсе буклетов на иностранном языке «Достопримечательности родного края»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/>
          </a:p>
        </p:txBody>
      </p:sp>
      <p:sp>
        <p:nvSpPr>
          <p:cNvPr id="1048597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/>
          </a:p>
        </p:txBody>
      </p:sp>
      <p:pic>
        <p:nvPicPr>
          <p:cNvPr id="2097158" name="Рисунок 3" descr="C:\Games\Улучшенное фото  progif.ru (6).png"/>
          <p:cNvPicPr>
            <a:picLocks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/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598" name="Прямоугольник 4"/>
          <p:cNvSpPr/>
          <p:nvPr/>
        </p:nvSpPr>
        <p:spPr>
          <a:xfrm>
            <a:off x="2343150" y="3760470"/>
            <a:ext cx="7749540" cy="1497330"/>
          </a:xfrm>
          <a:prstGeom prst="rect"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rtlCol="0"/>
          <a:p>
            <a:pPr algn="ctr"/>
            <a:endParaRPr lang="ru-RU"/>
          </a:p>
        </p:txBody>
      </p:sp>
      <p:sp>
        <p:nvSpPr>
          <p:cNvPr id="1048599" name="TextBox 5"/>
          <p:cNvSpPr txBox="1"/>
          <p:nvPr/>
        </p:nvSpPr>
        <p:spPr>
          <a:xfrm>
            <a:off x="6378980" y="6290656"/>
            <a:ext cx="432262" cy="338554"/>
          </a:xfrm>
          <a:prstGeom prst="rect"/>
          <a:noFill/>
        </p:spPr>
        <p:txBody>
          <a:bodyPr rtlCol="0" wrap="square">
            <a:spAutoFit/>
          </a:bodyPr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dirty="0" sz="1600" kern="0" lang="ru-RU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baseline="0" b="0" cap="none" dirty="0" sz="1600" i="0" kern="0" kumimoji="0" lang="ru-RU" noProof="0" normalizeH="0" spc="0" strike="noStrike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9" name="Рисунок 6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"/>
          <a:srcRect l="22789" t="67833" r="45696" b="17985"/>
          <a:stretch>
            <a:fillRect/>
          </a:stretch>
        </p:blipFill>
        <p:spPr>
          <a:xfrm>
            <a:off x="4881576" y="4907879"/>
            <a:ext cx="2428847" cy="1457307"/>
          </a:xfrm>
          <a:prstGeom prst="rect"/>
          <a:effectLst>
            <a:softEdge rad="63500"/>
          </a:effectLst>
        </p:spPr>
      </p:pic>
      <p:pic>
        <p:nvPicPr>
          <p:cNvPr id="2097160" name="Рисунок 8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3" cstate="print"/>
          <a:srcRect l="69281" t="63827" r="13638" b="10944"/>
          <a:stretch>
            <a:fillRect/>
          </a:stretch>
        </p:blipFill>
        <p:spPr>
          <a:xfrm>
            <a:off x="1948052" y="636152"/>
            <a:ext cx="1428280" cy="1186669"/>
          </a:xfrm>
          <a:prstGeom prst="rect"/>
        </p:spPr>
      </p:pic>
      <p:sp>
        <p:nvSpPr>
          <p:cNvPr id="1048600" name="TextBox 9"/>
          <p:cNvSpPr txBox="1"/>
          <p:nvPr/>
        </p:nvSpPr>
        <p:spPr>
          <a:xfrm>
            <a:off x="2231187" y="3475673"/>
            <a:ext cx="7973465" cy="1082040"/>
          </a:xfrm>
          <a:prstGeom prst="rect"/>
          <a:noFill/>
        </p:spPr>
        <p:txBody>
          <a:bodyPr rtlCol="0" wrap="square">
            <a:spAutoFit/>
          </a:bodyPr>
          <a:p>
            <a:pPr algn="ctr"/>
            <a:r>
              <a:rPr b="1" dirty="0" sz="2000" lang="ru-RU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Бушмакиной</a:t>
            </a:r>
            <a:r>
              <a:rPr b="1" dirty="0" sz="2000" lang="ru-RU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Екатерине Дмитриевне,</a:t>
            </a:r>
            <a:endParaRPr b="1" dirty="0" sz="2000"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vl="0"/>
            <a:r>
              <a:rPr b="1" dirty="0" sz="1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обучающейся ГАПОУ СО «Нижнетагильский торгово-экономический колледж»</a:t>
            </a:r>
          </a:p>
          <a:p>
            <a:pPr algn="ctr" lvl="0"/>
            <a:r>
              <a:rPr b="1" dirty="0" sz="16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участие в Горнозаводском конкурсе буклетов на иностранном языке «Достопримечательности родного края»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/>
          </a:p>
        </p:txBody>
      </p:sp>
      <p:sp>
        <p:nvSpPr>
          <p:cNvPr id="1048602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/>
          </a:p>
        </p:txBody>
      </p:sp>
      <p:pic>
        <p:nvPicPr>
          <p:cNvPr id="2097161" name="Рисунок 3" descr="C:\Games\Улучшенное фото  progif.ru (6).png"/>
          <p:cNvPicPr>
            <a:picLocks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/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48603" name="Прямоугольник 4"/>
          <p:cNvSpPr/>
          <p:nvPr/>
        </p:nvSpPr>
        <p:spPr>
          <a:xfrm>
            <a:off x="2343150" y="3760470"/>
            <a:ext cx="7749540" cy="1497330"/>
          </a:xfrm>
          <a:prstGeom prst="rect"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rtlCol="0"/>
          <a:p>
            <a:pPr algn="ctr"/>
            <a:endParaRPr lang="ru-RU"/>
          </a:p>
        </p:txBody>
      </p:sp>
      <p:sp>
        <p:nvSpPr>
          <p:cNvPr id="1048604" name="TextBox 5"/>
          <p:cNvSpPr txBox="1"/>
          <p:nvPr/>
        </p:nvSpPr>
        <p:spPr>
          <a:xfrm>
            <a:off x="6378980" y="6290656"/>
            <a:ext cx="432262" cy="338554"/>
          </a:xfrm>
          <a:prstGeom prst="rect"/>
          <a:noFill/>
        </p:spPr>
        <p:txBody>
          <a:bodyPr rtlCol="0" wrap="square">
            <a:spAutoFit/>
          </a:bodyPr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dirty="0" sz="1600" kern="0" lang="ru-RU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baseline="0" b="0" cap="none" dirty="0" sz="1600" i="0" kern="0" kumimoji="0" lang="ru-RU" noProof="0" normalizeH="0" spc="0" strike="noStrike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62" name="Рисунок 6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"/>
          <a:srcRect l="22789" t="67833" r="45696" b="17985"/>
          <a:stretch>
            <a:fillRect/>
          </a:stretch>
        </p:blipFill>
        <p:spPr>
          <a:xfrm>
            <a:off x="4881576" y="4907879"/>
            <a:ext cx="2428847" cy="1457307"/>
          </a:xfrm>
          <a:prstGeom prst="rect"/>
          <a:effectLst>
            <a:softEdge rad="63500"/>
          </a:effectLst>
        </p:spPr>
      </p:pic>
      <p:pic>
        <p:nvPicPr>
          <p:cNvPr id="2097163" name="Рисунок 8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3" cstate="print"/>
          <a:srcRect l="69281" t="63827" r="13638" b="10944"/>
          <a:stretch>
            <a:fillRect/>
          </a:stretch>
        </p:blipFill>
        <p:spPr>
          <a:xfrm>
            <a:off x="1948052" y="636152"/>
            <a:ext cx="1428280" cy="1186669"/>
          </a:xfrm>
          <a:prstGeom prst="rect"/>
        </p:spPr>
      </p:pic>
      <p:sp>
        <p:nvSpPr>
          <p:cNvPr id="1048605" name="TextBox 9"/>
          <p:cNvSpPr txBox="1"/>
          <p:nvPr/>
        </p:nvSpPr>
        <p:spPr>
          <a:xfrm>
            <a:off x="2231187" y="3475673"/>
            <a:ext cx="7973465" cy="1082040"/>
          </a:xfrm>
          <a:prstGeom prst="rect"/>
          <a:noFill/>
        </p:spPr>
        <p:txBody>
          <a:bodyPr rtlCol="0" wrap="square">
            <a:spAutoFit/>
          </a:bodyPr>
          <a:p>
            <a:pPr algn="ctr"/>
            <a:r>
              <a:rPr b="1" dirty="0" sz="2000" lang="ru-RU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Белик Юлии Александровне,</a:t>
            </a:r>
            <a:endParaRPr b="1" dirty="0" sz="2000"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vl="0"/>
            <a:r>
              <a:rPr b="1" dirty="0" sz="1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обучающейся ГАПОУ СО «Уральский горнозаводской колледж имени Демидовых»</a:t>
            </a:r>
          </a:p>
          <a:p>
            <a:pPr algn="ctr" lvl="0"/>
            <a:r>
              <a:rPr b="1" dirty="0" sz="16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участие в Горнозаводском конкурсе буклетов на иностранном языке «Достопримечательности родного края»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Презентация PowerPoint</dc:title>
  <dc:creator>123</dc:creator>
  <cp:lastModifiedBy>Чураков Влад</cp:lastModifiedBy>
  <dcterms:created xsi:type="dcterms:W3CDTF">2022-11-27T19:37:45Z</dcterms:created>
  <dcterms:modified xsi:type="dcterms:W3CDTF">2023-05-22T03:26:54Z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02a5c833c5c34ca99c90b41aa758a9b7</vt:lpwstr>
  </property>
</Properties>
</file>